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6683F8-A0A0-4D0E-A2F8-4529D20B4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5CB206C-F8D1-493D-847A-FAC185092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D737-C31F-4EBF-8B35-3F498FE9E19B}" type="datetimeFigureOut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BB4FD44-027F-4AF4-A3F3-3CAFDA1F4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146D46D-55A0-4352-8759-BE6807608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618F1-3A53-4482-81BE-2E949BCF76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016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4AD8D17-6F37-4AB6-9D82-42D6C73FF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35B6DA-6095-41DD-9241-71DAA14D5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19187B-93B3-4CAF-A0F5-806345F53E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8D737-C31F-4EBF-8B35-3F498FE9E19B}" type="datetimeFigureOut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E1F8CF-CDCE-4F03-9B11-6891A99BC9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736983-850E-494E-B8B2-AC65FA5E0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618F1-3A53-4482-81BE-2E949BCF76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094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70FC1E6-8FDF-4517-8068-938BE950C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第四章：组策略实验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EFD678-D1F1-48AE-A1A8-DE55B17900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6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AA71ACF-E47B-456C-B4DE-99073CFBF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15B6D1-6728-4429-A35E-B025754327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85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AFC0376-B6FD-43F1-B5EF-2184F15F2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B6E30C-9974-4B21-8D88-09DBF46746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22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D491533-3EB8-48B4-B08F-63585440A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514081-14B0-4D3E-B2DA-E4AB909B11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0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40CA298-E64F-4210-88EB-16CCD6A8B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409DB3-1588-4B5B-AD72-D194B94948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48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D776F19-82CC-4373-811D-54C89D309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A2A3EC-0817-412C-8D75-FAEBF97A70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449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6CEA2B4-6A1A-424C-8F0B-99F4BFE8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F94061-20D8-4636-8A74-6454AA01F0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1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79907E0-3B70-45B6-8A2A-DFA7EC61D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66602A-9BFB-4D8A-8F74-AAB40F6F24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287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3C24284-323B-46A2-87BE-0788370C1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000"/>
              <a:t>4  </a:t>
            </a:r>
            <a:r>
              <a:rPr lang="zh-CN" altLang="en-US" sz="3400"/>
              <a:t>软件分发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B1CCD2-E9E5-402E-8986-64734AB2B0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83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D361012-A57D-49C5-807D-67621F595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F81B73-0E48-4BD1-BDB6-247E2102BA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82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032D568-A785-403A-9009-F9D01B660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777F29-AE2F-45B4-9755-1DDA630E5B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832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B7B9FB9-BA26-41F9-A107-35213A179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000"/>
              <a:t>概述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0E41F8-B315-4128-8E18-52A59CE2E3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504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3344AEE-5844-46F0-897B-515EC8FD6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1EB6ED-B09B-4E63-A736-5677CEDA31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656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A09ACCD-74A8-444C-AB5C-04ECFC18B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注意事项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FE8586-69F2-4DE0-8974-D138C2943F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118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4DB1220-7E4F-4284-B9DB-E0F1852E6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76AC6C-13C0-4505-94C6-D200A6399D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87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53D6D72-24E8-49F3-9462-DA7480F81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ED5786-B7BF-4EB7-BA8D-079F7406EF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621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17D4CB6-913C-446C-AE05-5DAD5738B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000"/>
              <a:t>4  </a:t>
            </a:r>
            <a:r>
              <a:rPr lang="zh-CN" altLang="en-US" sz="3400"/>
              <a:t>软件分发</a:t>
            </a:r>
            <a:endParaRPr lang="zh-CN" altLang="en-US" sz="3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C9E7E8-66A4-4069-B677-AEEA1D2A93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558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0503585-5C7A-45E9-AC87-6C377B038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4.2  </a:t>
            </a:r>
            <a:r>
              <a:rPr lang="zh-CN" altLang="en-US"/>
              <a:t>维护，删除软件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259995-736F-43DB-A1FE-9C6160423D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57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A62624C-7BF5-4E9E-99B8-2BF80A864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651413-6C31-4D6B-83CE-6D8B776F3D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76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952FEFC-5FB2-4A66-BCB2-70E206F8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altLang="zh-CN" sz="4000" b="1">
                <a:latin typeface="Times New Roman" pitchFamily="18" charset="0"/>
                <a:ea typeface="幼圆" pitchFamily="49" charset="-122"/>
              </a:rPr>
              <a:t>5 </a:t>
            </a:r>
            <a:r>
              <a:rPr kumimoji="1" lang="zh-CN" altLang="en-US" sz="4000" b="1">
                <a:latin typeface="Times New Roman" pitchFamily="18" charset="0"/>
                <a:ea typeface="幼圆" pitchFamily="49" charset="-122"/>
              </a:rPr>
              <a:t>限制软件</a:t>
            </a:r>
            <a:endParaRPr kumimoji="1" lang="zh-CN" altLang="en-US" sz="4000" b="1" dirty="0">
              <a:latin typeface="Times New Roman" pitchFamily="18" charset="0"/>
              <a:ea typeface="幼圆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C202C6-4F1C-4631-AC96-F17560BBF7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736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218D44C-9CAE-4722-864F-5AA416264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387449-11EA-4D34-A6BC-50C6653590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54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0097529-3A4D-441B-82FE-5E9895C23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3D67B6-A28D-4E48-A835-4EA8204AF6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92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BA44A57-C9E8-4986-8E3E-CD005D4AB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/>
              <a:t>组策略实验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1E4F2F-D200-4C46-A237-4186DBE03A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067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CFA3C8C-C9B5-4AB2-BE8E-69C848700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限制软件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678942-6C89-4156-8504-CF1E11BC81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2544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D467E98-E35D-477C-B9B8-3D5DB744F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2AB29C-4A26-4C0E-A88A-EF3F1A8897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973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0D8BD1B-543F-47A5-B96C-1E3FA0CC4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400"/>
              <a:t>2 </a:t>
            </a:r>
            <a:r>
              <a:rPr lang="zh-CN" altLang="en-US" sz="3400"/>
              <a:t>附加规则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7136B1-D87E-460C-B061-6276254C91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783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8379838-9C0F-41C2-B796-C7FF3D04F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4B4643-E31F-49F6-B3DA-A01C4D21A1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669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679D341-D15A-46AA-B07F-7EFA0E3E8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556E25-FFA2-443F-A652-19E666C829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2116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052992A-31C2-470F-999C-D228D29A2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B96811-6FB8-453B-9F10-E604721445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1355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8C65846-725D-42C1-A616-DF8ABDDA6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z="34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D1458F-215C-4AEA-834B-292B8FAE44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260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F9BCAD6-E5DF-43A6-8385-25E839129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举例：配置好的策略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CA9186-2A31-4387-9EA6-C474725602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691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F31708B-94F1-4B28-B55E-B1B0C2F05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79257D-CF1B-48D7-927E-BF4F7A3A71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657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20D3A1F-1F1A-4FE0-8E14-524A67200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200"/>
              <a:t>   Part2: Demo2</a:t>
            </a:r>
            <a:r>
              <a:rPr lang="zh-CN" altLang="en-US" sz="4200"/>
              <a:t>（安全设置）</a:t>
            </a:r>
            <a:endParaRPr lang="zh-CN" altLang="en-US" sz="4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428B7F-DC2B-48A7-A829-5AD3FC3DC5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235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C70D6FD-FCF8-4C93-B138-91C862203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200"/>
              <a:t>1</a:t>
            </a:r>
            <a:r>
              <a:rPr lang="zh-CN" altLang="en-US" sz="4200"/>
              <a:t>、组策略的设计</a:t>
            </a:r>
            <a:endParaRPr lang="zh-CN" altLang="en-US" sz="4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9DADF3-A554-47B2-BC97-F30AB12809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693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2855406-05D8-43ED-9303-3B58EB932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9374F5-9DB9-4699-8DCF-AC9C69EF91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108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8D0AE57-3D7A-43D0-8DD5-0165C5F19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设置</a:t>
            </a:r>
            <a:r>
              <a:rPr lang="en-US" altLang="zh-CN"/>
              <a:t>1</a:t>
            </a:r>
            <a:r>
              <a:rPr lang="zh-CN" altLang="en-US"/>
              <a:t>：</a:t>
            </a:r>
            <a:r>
              <a:rPr lang="zh-CN" altLang="en-US" sz="3400"/>
              <a:t>账户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8BB67F-B614-4A1D-87BD-61DE8BB509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9929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D85613E-152C-4F81-8CC9-DBDF41F44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密码策略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619DD6-ACD5-4466-B402-C344E3E1DD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067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BAD2067-153C-4BEB-B473-A6C754343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密码策略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274C53-DADB-483B-9C30-9EF80531AB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1455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CD453A4-E6FF-403E-8B7C-9C7EE9D4F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密码策略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33BC69-6C4B-4D91-9516-1F19729DC7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4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9C8D8D4-CC23-4DB3-A78A-1A9F1384E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04C6D6-1024-4174-B3E9-78B11ABAA5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4793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CF5ED09-D633-4978-80E8-9F5811FC3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2A32FC-A54C-4BAD-AE84-7D62F69D99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53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C1B8BA4-7842-4C2F-9D3C-448F309B4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A84E04-F905-4D7C-A2C1-D69DC6E8EE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9634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776DB20-8241-4829-B6AA-22C757409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账户策略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C84AFD-A149-48AA-B13E-935F63C381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644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3546729-4748-45B3-8126-EBF6AB49C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200"/>
              <a:t>设置</a:t>
            </a:r>
            <a:r>
              <a:rPr lang="en-US" altLang="zh-CN" sz="4200"/>
              <a:t>2</a:t>
            </a:r>
            <a:r>
              <a:rPr lang="zh-CN" altLang="en-US" sz="4200"/>
              <a:t>：</a:t>
            </a:r>
            <a:r>
              <a:rPr lang="zh-CN" altLang="en-US"/>
              <a:t>本地策略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A14C71-470E-42A5-8242-2869945820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07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7A263F7-793C-4C99-B277-5CD7C5313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64BC35-BD68-4268-9BD3-E5D9BECAAD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5586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490B3C0-E0E5-497C-AB01-EB6E33348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720325-DD4E-4834-A1E7-A66C430D0D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4470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F006193-7505-458F-85B4-BE714DB88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本地策略</a:t>
            </a:r>
            <a:r>
              <a:rPr lang="en-US" altLang="zh-CN"/>
              <a:t>/</a:t>
            </a:r>
            <a:r>
              <a:rPr lang="zh-CN" altLang="en-US"/>
              <a:t>用户权利指派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BED2CE-96D1-477D-BEAF-2584C4508A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700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0B97279-A8F3-437C-9B4B-D646916DF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本地策略</a:t>
            </a:r>
            <a:r>
              <a:rPr lang="en-US" altLang="zh-CN"/>
              <a:t>/</a:t>
            </a:r>
            <a:r>
              <a:rPr lang="zh-CN" altLang="en-US"/>
              <a:t>用户权利指派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8BE66D-DDD7-451D-9A30-817E89E511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206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FE2EDCD-DF10-4ABE-89DD-0271C2BCE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0FFFB0-ED37-4C8C-81B0-3667843C35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4861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2060CC7-6DDA-44AC-8A47-C2CE46CB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400"/>
              <a:t>安全选项举例</a:t>
            </a:r>
            <a:endParaRPr lang="zh-CN" altLang="en-US" sz="3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DD73D0-D493-4487-B678-2A8AFDBC66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340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73351D4-C33E-4126-9C73-9C532133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400"/>
              <a:t>安全选项举例</a:t>
            </a:r>
            <a:endParaRPr lang="zh-CN" altLang="en-US" sz="3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1A3E5B-4964-410A-80CD-5E1B91C1A9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407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B389134-AB1F-4F9B-BB6D-F42AC1F12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安全选项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A30F93-E8E0-495E-AF06-CE50CF49BE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22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936FBFD-2879-46AA-BB12-7F8F640B0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安全选项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360A5B-688F-4625-AAB7-3C5538DD2E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330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02CBAF3-7CD3-4A52-92BB-7BD9F6EC8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本地策略</a:t>
            </a:r>
            <a:r>
              <a:rPr lang="en-US" altLang="zh-CN"/>
              <a:t>/</a:t>
            </a:r>
            <a:r>
              <a:rPr lang="zh-CN" altLang="en-US"/>
              <a:t>安全选项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ECDFB6-0E67-4256-8666-FAE99239A0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69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E00CF97-CF4A-4712-A348-2FD2C970D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安全选项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F58A4A-DE39-4436-955B-4BD5369D0D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07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5800A62-8CED-4D3F-BCD5-77DB4018F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400"/>
              <a:t>举例说明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DEED1A-5A46-4957-8D36-B44B2CE72F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653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08E302D-C90B-4A42-899E-C837AD635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200"/>
              <a:t>设置</a:t>
            </a:r>
            <a:r>
              <a:rPr lang="en-US" altLang="zh-CN" sz="4200"/>
              <a:t>3</a:t>
            </a:r>
            <a:r>
              <a:rPr lang="zh-CN" altLang="en-US" sz="4200"/>
              <a:t>：</a:t>
            </a:r>
            <a:r>
              <a:rPr lang="zh-CN" altLang="en-US"/>
              <a:t>事件日志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763907-D55F-4FF1-A52E-88E6E459B7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706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735528C-6A99-47CD-990F-7DF668B93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200"/>
              <a:t>设置</a:t>
            </a:r>
            <a:r>
              <a:rPr lang="en-US" altLang="zh-CN" sz="4200"/>
              <a:t>4</a:t>
            </a:r>
            <a:r>
              <a:rPr lang="zh-CN" altLang="en-US" sz="4200"/>
              <a:t>：</a:t>
            </a:r>
            <a:r>
              <a:rPr lang="zh-CN" altLang="en-US"/>
              <a:t>受限制的组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319501-8789-4D38-953C-99418165C8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3889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B5EC475-D2BB-4F12-99B1-F3639DC4A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A63EA5-2BFF-40A2-9E8F-E0D19D5791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8894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C498F38-9B33-4066-8746-3C0943E41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200"/>
              <a:t>设置</a:t>
            </a:r>
            <a:r>
              <a:rPr lang="en-US" altLang="zh-CN" sz="4200"/>
              <a:t>5</a:t>
            </a:r>
            <a:r>
              <a:rPr lang="zh-CN" altLang="en-US" sz="4200"/>
              <a:t>：</a:t>
            </a:r>
            <a:r>
              <a:rPr lang="zh-CN" altLang="en-US"/>
              <a:t>系统服务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3F2332-31DD-4454-907B-7ED3DB2649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0638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4ECB697-F528-43F7-827B-945477737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200"/>
              <a:t>设置</a:t>
            </a:r>
            <a:r>
              <a:rPr lang="en-US" altLang="zh-CN" sz="4200"/>
              <a:t>6</a:t>
            </a:r>
            <a:r>
              <a:rPr lang="zh-CN" altLang="en-US" sz="4200"/>
              <a:t>：</a:t>
            </a:r>
            <a:r>
              <a:rPr lang="zh-CN" altLang="en-US"/>
              <a:t>注册表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B7FCD5-314C-4F1D-AA82-531A23EBE0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5635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483FD05-7CCA-4792-9A41-D892119AD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200"/>
              <a:t>设置</a:t>
            </a:r>
            <a:r>
              <a:rPr lang="en-US" altLang="zh-CN" sz="4200"/>
              <a:t>7</a:t>
            </a:r>
            <a:r>
              <a:rPr lang="zh-CN" altLang="en-US" sz="4200"/>
              <a:t>：</a:t>
            </a:r>
            <a:r>
              <a:rPr lang="zh-CN" altLang="en-US"/>
              <a:t>文件系统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B24D7C8-1ABF-4926-B2B6-1D5390E3FA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870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16F3675-FEC1-44C0-A797-147A94353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Part3: </a:t>
            </a:r>
            <a:r>
              <a:rPr lang="zh-CN" altLang="en-US"/>
              <a:t>安全模版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CF0CAB-C107-4363-9491-DD39E1D9F6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293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ECC056D-1EA4-4400-AB33-1015D3640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安全模板管理单元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213C7B-B929-4D0B-9C86-ADA4E7E384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496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9A7E02D-0F26-4CC6-8BAF-1E01C2B7C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预定义的安全模板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EC69B1-CB76-4007-94AB-8C1C2D2C21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5810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94585DC-373C-487F-A574-57FF8EC8C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安全配置工具集的体系结构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DFC073-DB86-4BF7-AE66-2AFD65B5C1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002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A6E66C3-5A04-4ABA-9B9C-BE4FE3468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11F0B6-8B76-44C7-BE23-AD623FF0ED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5284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6C971C4-783E-41A0-896B-22F9DDB97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安全配置与分析组件：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3D1A88-99A6-46A0-84DE-CC200293AE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7678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BE567E6-1ED6-499B-BA11-26B45D72C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400">
                <a:ea typeface="华文楷体" pitchFamily="2" charset="-122"/>
              </a:rPr>
              <a:t>安全配置和分析管理单元</a:t>
            </a:r>
            <a:r>
              <a:rPr lang="zh-CN" altLang="en-US" sz="3400">
                <a:solidFill>
                  <a:srgbClr val="FF3300"/>
                </a:solidFill>
                <a:ea typeface="华文琥珀" pitchFamily="2" charset="-122"/>
              </a:rPr>
              <a:t>（实验内容）</a:t>
            </a:r>
            <a:endParaRPr lang="zh-CN" altLang="en-US" sz="3400" dirty="0">
              <a:solidFill>
                <a:srgbClr val="FF3300"/>
              </a:solidFill>
              <a:ea typeface="华文琥珀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35143F-BFAE-416E-A0A0-9E0D8DDB2C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32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0BE5520-E59F-4ED9-AA39-96AE3340B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6D09F5-C4D5-41E3-8B41-D650E19F7F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281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1EC79F7-967F-45B7-9410-9D8AB0B36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z="36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86C888-B5E7-43AF-931D-2068BCEC26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9414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E0CEDF6-A082-4EB4-B060-C2FAA3358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</a:pPr>
            <a:r>
              <a:rPr lang="zh-CN" altLang="en-US" sz="3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查看安全分析结果</a:t>
            </a:r>
            <a:endParaRPr lang="zh-CN" altLang="en-US" sz="30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D06889-2FA8-4C1A-AAF1-10C64717A7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780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B85B927-1905-42F4-B6F7-7FF3103B2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/>
              <a:t>3 </a:t>
            </a:r>
            <a:r>
              <a:rPr lang="zh-CN" altLang="en-US" sz="3600"/>
              <a:t>、</a:t>
            </a:r>
            <a:r>
              <a:rPr lang="en-US" altLang="zh-CN" sz="3600"/>
              <a:t> </a:t>
            </a:r>
            <a:r>
              <a:rPr lang="zh-CN" altLang="en-US" sz="3600"/>
              <a:t>应用安全模板</a:t>
            </a:r>
            <a:r>
              <a:rPr lang="zh-CN" altLang="en-US" sz="3200">
                <a:solidFill>
                  <a:srgbClr val="990033"/>
                </a:solidFill>
              </a:rPr>
              <a:t>（配置系统安全性）</a:t>
            </a:r>
            <a:endParaRPr lang="zh-CN" altLang="en-US" sz="3200" dirty="0">
              <a:solidFill>
                <a:srgbClr val="990033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44CE5E-E565-498D-8262-970842024E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68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0D77ABB-3E83-4478-9558-7641857D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400"/>
              <a:t>   Part1:DEMO</a:t>
            </a:r>
            <a:r>
              <a:rPr lang="zh-CN" altLang="en-US" sz="3400"/>
              <a:t>（系统管理设置）</a:t>
            </a:r>
            <a:endParaRPr lang="zh-CN" altLang="en-US" sz="3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8890FE-E907-458B-A2FB-BC000C99B1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49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2482FB5-4253-49F8-A0D5-6726A21A1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62C92B-FAC4-4C5D-87B3-EE19509A45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53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178</Words>
  <Application>Microsoft Office PowerPoint</Application>
  <PresentationFormat>全屏显示(4:3)</PresentationFormat>
  <Paragraphs>42</Paragraphs>
  <Slides>75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83" baseType="lpstr">
      <vt:lpstr>等线</vt:lpstr>
      <vt:lpstr>等线 Light</vt:lpstr>
      <vt:lpstr>华文琥珀</vt:lpstr>
      <vt:lpstr>华文楷体</vt:lpstr>
      <vt:lpstr>幼圆</vt:lpstr>
      <vt:lpstr>Arial</vt:lpstr>
      <vt:lpstr>Times New Roman</vt:lpstr>
      <vt:lpstr>Office 主题​​</vt:lpstr>
      <vt:lpstr>第四章：组策略实验</vt:lpstr>
      <vt:lpstr>概述</vt:lpstr>
      <vt:lpstr>组策略实验</vt:lpstr>
      <vt:lpstr>1、组策略的设计</vt:lpstr>
      <vt:lpstr>PowerPoint 演示文稿</vt:lpstr>
      <vt:lpstr>举例说明</vt:lpstr>
      <vt:lpstr>PowerPoint 演示文稿</vt:lpstr>
      <vt:lpstr>   Part1:DEMO（系统管理设置）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  软件分发</vt:lpstr>
      <vt:lpstr>PowerPoint 演示文稿</vt:lpstr>
      <vt:lpstr>PowerPoint 演示文稿</vt:lpstr>
      <vt:lpstr>PowerPoint 演示文稿</vt:lpstr>
      <vt:lpstr>注意事项</vt:lpstr>
      <vt:lpstr>PowerPoint 演示文稿</vt:lpstr>
      <vt:lpstr>PowerPoint 演示文稿</vt:lpstr>
      <vt:lpstr>4  软件分发</vt:lpstr>
      <vt:lpstr>4.2  维护，删除软件</vt:lpstr>
      <vt:lpstr>PowerPoint 演示文稿</vt:lpstr>
      <vt:lpstr>5 限制软件</vt:lpstr>
      <vt:lpstr>PowerPoint 演示文稿</vt:lpstr>
      <vt:lpstr>PowerPoint 演示文稿</vt:lpstr>
      <vt:lpstr>限制软件</vt:lpstr>
      <vt:lpstr>PowerPoint 演示文稿</vt:lpstr>
      <vt:lpstr>2 附加规则</vt:lpstr>
      <vt:lpstr>PowerPoint 演示文稿</vt:lpstr>
      <vt:lpstr>PowerPoint 演示文稿</vt:lpstr>
      <vt:lpstr>PowerPoint 演示文稿</vt:lpstr>
      <vt:lpstr>PowerPoint 演示文稿</vt:lpstr>
      <vt:lpstr>举例：配置好的策略</vt:lpstr>
      <vt:lpstr>PowerPoint 演示文稿</vt:lpstr>
      <vt:lpstr>   Part2: Demo2（安全设置）</vt:lpstr>
      <vt:lpstr>PowerPoint 演示文稿</vt:lpstr>
      <vt:lpstr>设置1：账户</vt:lpstr>
      <vt:lpstr>密码策略</vt:lpstr>
      <vt:lpstr>密码策略</vt:lpstr>
      <vt:lpstr>密码策略</vt:lpstr>
      <vt:lpstr>PowerPoint 演示文稿</vt:lpstr>
      <vt:lpstr>PowerPoint 演示文稿</vt:lpstr>
      <vt:lpstr>PowerPoint 演示文稿</vt:lpstr>
      <vt:lpstr>账户策略</vt:lpstr>
      <vt:lpstr>设置2：本地策略</vt:lpstr>
      <vt:lpstr>PowerPoint 演示文稿</vt:lpstr>
      <vt:lpstr>本地策略/用户权利指派</vt:lpstr>
      <vt:lpstr>本地策略/用户权利指派</vt:lpstr>
      <vt:lpstr>PowerPoint 演示文稿</vt:lpstr>
      <vt:lpstr>安全选项举例</vt:lpstr>
      <vt:lpstr>安全选项举例</vt:lpstr>
      <vt:lpstr>安全选项</vt:lpstr>
      <vt:lpstr>安全选项</vt:lpstr>
      <vt:lpstr>本地策略/安全选项</vt:lpstr>
      <vt:lpstr>安全选项</vt:lpstr>
      <vt:lpstr>设置3：事件日志</vt:lpstr>
      <vt:lpstr>设置4：受限制的组</vt:lpstr>
      <vt:lpstr>PowerPoint 演示文稿</vt:lpstr>
      <vt:lpstr>设置5：系统服务</vt:lpstr>
      <vt:lpstr>设置6：注册表</vt:lpstr>
      <vt:lpstr>设置7：文件系统</vt:lpstr>
      <vt:lpstr>Part3: 安全模版</vt:lpstr>
      <vt:lpstr>安全模板管理单元</vt:lpstr>
      <vt:lpstr>预定义的安全模板</vt:lpstr>
      <vt:lpstr>安全配置工具集的体系结构</vt:lpstr>
      <vt:lpstr>安全配置与分析组件：</vt:lpstr>
      <vt:lpstr>安全配置和分析管理单元（实验内容）</vt:lpstr>
      <vt:lpstr>PowerPoint 演示文稿</vt:lpstr>
      <vt:lpstr>PowerPoint 演示文稿</vt:lpstr>
      <vt:lpstr>查看安全分析结果</vt:lpstr>
      <vt:lpstr>3 、 应用安全模板（配置系统安全性）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第四章：组策略实验</dc:title>
  <dc:creator>CUMT</dc:creator>
  <cp:lastModifiedBy>CUMT</cp:lastModifiedBy>
  <cp:revision>1</cp:revision>
  <dcterms:created xsi:type="dcterms:W3CDTF">2022-05-09T06:48:02Z</dcterms:created>
  <dcterms:modified xsi:type="dcterms:W3CDTF">2022-05-09T06:48:02Z</dcterms:modified>
</cp:coreProperties>
</file>